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8288000" cy="10287000"/>
  <p:notesSz cx="6858000" cy="9144000"/>
  <p:embeddedFontLst>
    <p:embeddedFont>
      <p:font typeface="Open Sans Ultra-Bold" panose="020B0604020202020204" charset="0"/>
      <p:regular r:id="rId17"/>
    </p:embeddedFont>
    <p:embeddedFont>
      <p:font typeface="Poppins" panose="00000500000000000000" pitchFamily="2" charset="0"/>
      <p:regular r:id="rId18"/>
      <p:bold r:id="rId19"/>
      <p:italic r:id="rId20"/>
      <p:boldItalic r:id="rId21"/>
    </p:embeddedFont>
    <p:embeddedFont>
      <p:font typeface="Poppins Bold" panose="00000800000000000000" pitchFamily="2" charset="0"/>
      <p:regular r:id="rId22"/>
      <p:bold r:id="rId23"/>
    </p:embeddedFont>
    <p:embeddedFont>
      <p:font typeface="Poppins Heavy" panose="020B0604020202020204" charset="0"/>
      <p:regular r:id="rId24"/>
    </p:embeddedFont>
    <p:embeddedFont>
      <p:font typeface="Poppins Light" panose="00000400000000000000" pitchFamily="2" charset="0"/>
      <p:regular r:id="rId25"/>
      <p:italic r:id="rId26"/>
    </p:embeddedFont>
    <p:embeddedFont>
      <p:font typeface="Poppins Ultra-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2" dt="2026-10-02T14:25:10.8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31224" y="402064"/>
            <a:ext cx="10156776" cy="9884936"/>
          </a:xfrm>
          <a:custGeom>
            <a:avLst/>
            <a:gdLst/>
            <a:ahLst/>
            <a:cxnLst/>
            <a:rect l="l" t="t" r="r" b="b"/>
            <a:pathLst>
              <a:path w="10156776" h="9884936">
                <a:moveTo>
                  <a:pt x="0" y="0"/>
                </a:moveTo>
                <a:lnTo>
                  <a:pt x="10156776" y="0"/>
                </a:lnTo>
                <a:lnTo>
                  <a:pt x="10156776" y="9884936"/>
                </a:lnTo>
                <a:lnTo>
                  <a:pt x="0" y="98849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798" r="-29938" b="-1847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07592" y="1203408"/>
            <a:ext cx="7237882" cy="677130"/>
            <a:chOff x="0" y="0"/>
            <a:chExt cx="2727309" cy="2551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27309" cy="255150"/>
            </a:xfrm>
            <a:custGeom>
              <a:avLst/>
              <a:gdLst/>
              <a:ahLst/>
              <a:cxnLst/>
              <a:rect l="l" t="t" r="r" b="b"/>
              <a:pathLst>
                <a:path w="2727309" h="255150">
                  <a:moveTo>
                    <a:pt x="27811" y="0"/>
                  </a:moveTo>
                  <a:lnTo>
                    <a:pt x="2699499" y="0"/>
                  </a:lnTo>
                  <a:cubicBezTo>
                    <a:pt x="2706875" y="0"/>
                    <a:pt x="2713948" y="2930"/>
                    <a:pt x="2719164" y="8146"/>
                  </a:cubicBezTo>
                  <a:cubicBezTo>
                    <a:pt x="2724379" y="13361"/>
                    <a:pt x="2727309" y="20435"/>
                    <a:pt x="2727309" y="27811"/>
                  </a:cubicBezTo>
                  <a:lnTo>
                    <a:pt x="2727309" y="227339"/>
                  </a:lnTo>
                  <a:cubicBezTo>
                    <a:pt x="2727309" y="242698"/>
                    <a:pt x="2714858" y="255150"/>
                    <a:pt x="2699499" y="255150"/>
                  </a:cubicBezTo>
                  <a:lnTo>
                    <a:pt x="27811" y="255150"/>
                  </a:lnTo>
                  <a:cubicBezTo>
                    <a:pt x="20435" y="255150"/>
                    <a:pt x="13361" y="252220"/>
                    <a:pt x="8146" y="247004"/>
                  </a:cubicBezTo>
                  <a:cubicBezTo>
                    <a:pt x="2930" y="241789"/>
                    <a:pt x="0" y="234715"/>
                    <a:pt x="0" y="227339"/>
                  </a:cubicBezTo>
                  <a:lnTo>
                    <a:pt x="0" y="27811"/>
                  </a:lnTo>
                  <a:cubicBezTo>
                    <a:pt x="0" y="20435"/>
                    <a:pt x="2930" y="13361"/>
                    <a:pt x="8146" y="8146"/>
                  </a:cubicBezTo>
                  <a:cubicBezTo>
                    <a:pt x="13361" y="2930"/>
                    <a:pt x="20435" y="0"/>
                    <a:pt x="27811" y="0"/>
                  </a:cubicBezTo>
                  <a:close/>
                </a:path>
              </a:pathLst>
            </a:custGeom>
            <a:solidFill>
              <a:srgbClr val="FFCB0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2727309" cy="32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7592" y="8189372"/>
            <a:ext cx="9235350" cy="1430622"/>
            <a:chOff x="0" y="0"/>
            <a:chExt cx="3479976" cy="5390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9976" cy="539073"/>
            </a:xfrm>
            <a:custGeom>
              <a:avLst/>
              <a:gdLst/>
              <a:ahLst/>
              <a:cxnLst/>
              <a:rect l="l" t="t" r="r" b="b"/>
              <a:pathLst>
                <a:path w="3479976" h="539073">
                  <a:moveTo>
                    <a:pt x="21796" y="0"/>
                  </a:moveTo>
                  <a:lnTo>
                    <a:pt x="3458180" y="0"/>
                  </a:lnTo>
                  <a:cubicBezTo>
                    <a:pt x="3470218" y="0"/>
                    <a:pt x="3479976" y="9758"/>
                    <a:pt x="3479976" y="21796"/>
                  </a:cubicBezTo>
                  <a:lnTo>
                    <a:pt x="3479976" y="517278"/>
                  </a:lnTo>
                  <a:cubicBezTo>
                    <a:pt x="3479976" y="529315"/>
                    <a:pt x="3470218" y="539073"/>
                    <a:pt x="3458180" y="539073"/>
                  </a:cubicBezTo>
                  <a:lnTo>
                    <a:pt x="21796" y="539073"/>
                  </a:lnTo>
                  <a:cubicBezTo>
                    <a:pt x="9758" y="539073"/>
                    <a:pt x="0" y="529315"/>
                    <a:pt x="0" y="517278"/>
                  </a:cubicBezTo>
                  <a:lnTo>
                    <a:pt x="0" y="21796"/>
                  </a:lnTo>
                  <a:cubicBezTo>
                    <a:pt x="0" y="9758"/>
                    <a:pt x="9758" y="0"/>
                    <a:pt x="21796" y="0"/>
                  </a:cubicBezTo>
                  <a:close/>
                </a:path>
              </a:pathLst>
            </a:custGeom>
            <a:solidFill>
              <a:srgbClr val="FFF4C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3479976" cy="6057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62202" y="8307070"/>
            <a:ext cx="166498" cy="1195225"/>
            <a:chOff x="0" y="0"/>
            <a:chExt cx="62738" cy="4503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738" cy="450373"/>
            </a:xfrm>
            <a:custGeom>
              <a:avLst/>
              <a:gdLst/>
              <a:ahLst/>
              <a:cxnLst/>
              <a:rect l="l" t="t" r="r" b="b"/>
              <a:pathLst>
                <a:path w="62738" h="450373">
                  <a:moveTo>
                    <a:pt x="31369" y="0"/>
                  </a:moveTo>
                  <a:lnTo>
                    <a:pt x="31369" y="0"/>
                  </a:lnTo>
                  <a:cubicBezTo>
                    <a:pt x="39689" y="0"/>
                    <a:pt x="47668" y="3305"/>
                    <a:pt x="53550" y="9188"/>
                  </a:cubicBezTo>
                  <a:cubicBezTo>
                    <a:pt x="59433" y="15071"/>
                    <a:pt x="62738" y="23050"/>
                    <a:pt x="62738" y="31369"/>
                  </a:cubicBezTo>
                  <a:lnTo>
                    <a:pt x="62738" y="419004"/>
                  </a:lnTo>
                  <a:cubicBezTo>
                    <a:pt x="62738" y="427324"/>
                    <a:pt x="59433" y="435302"/>
                    <a:pt x="53550" y="441185"/>
                  </a:cubicBezTo>
                  <a:cubicBezTo>
                    <a:pt x="47668" y="447068"/>
                    <a:pt x="39689" y="450373"/>
                    <a:pt x="31369" y="450373"/>
                  </a:cubicBezTo>
                  <a:lnTo>
                    <a:pt x="31369" y="450373"/>
                  </a:lnTo>
                  <a:cubicBezTo>
                    <a:pt x="23050" y="450373"/>
                    <a:pt x="15071" y="447068"/>
                    <a:pt x="9188" y="441185"/>
                  </a:cubicBezTo>
                  <a:cubicBezTo>
                    <a:pt x="3305" y="435302"/>
                    <a:pt x="0" y="427324"/>
                    <a:pt x="0" y="419004"/>
                  </a:cubicBezTo>
                  <a:lnTo>
                    <a:pt x="0" y="31369"/>
                  </a:lnTo>
                  <a:cubicBezTo>
                    <a:pt x="0" y="23050"/>
                    <a:pt x="3305" y="15071"/>
                    <a:pt x="9188" y="9188"/>
                  </a:cubicBezTo>
                  <a:cubicBezTo>
                    <a:pt x="15071" y="3305"/>
                    <a:pt x="23050" y="0"/>
                    <a:pt x="31369" y="0"/>
                  </a:cubicBezTo>
                  <a:close/>
                </a:path>
              </a:pathLst>
            </a:custGeom>
            <a:solidFill>
              <a:srgbClr val="FFCB0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62738" cy="517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67860" y="3355506"/>
            <a:ext cx="6319426" cy="1326294"/>
            <a:chOff x="0" y="0"/>
            <a:chExt cx="2381226" cy="49976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81226" cy="499761"/>
            </a:xfrm>
            <a:custGeom>
              <a:avLst/>
              <a:gdLst/>
              <a:ahLst/>
              <a:cxnLst/>
              <a:rect l="l" t="t" r="r" b="b"/>
              <a:pathLst>
                <a:path w="2381226" h="499761">
                  <a:moveTo>
                    <a:pt x="47779" y="0"/>
                  </a:moveTo>
                  <a:lnTo>
                    <a:pt x="2333447" y="0"/>
                  </a:lnTo>
                  <a:cubicBezTo>
                    <a:pt x="2346119" y="0"/>
                    <a:pt x="2358271" y="5034"/>
                    <a:pt x="2367232" y="13994"/>
                  </a:cubicBezTo>
                  <a:cubicBezTo>
                    <a:pt x="2376192" y="22954"/>
                    <a:pt x="2381226" y="35107"/>
                    <a:pt x="2381226" y="47779"/>
                  </a:cubicBezTo>
                  <a:lnTo>
                    <a:pt x="2381226" y="451982"/>
                  </a:lnTo>
                  <a:cubicBezTo>
                    <a:pt x="2381226" y="464654"/>
                    <a:pt x="2376192" y="476807"/>
                    <a:pt x="2367232" y="485767"/>
                  </a:cubicBezTo>
                  <a:cubicBezTo>
                    <a:pt x="2358271" y="494727"/>
                    <a:pt x="2346119" y="499761"/>
                    <a:pt x="2333447" y="499761"/>
                  </a:cubicBezTo>
                  <a:lnTo>
                    <a:pt x="47779" y="499761"/>
                  </a:lnTo>
                  <a:cubicBezTo>
                    <a:pt x="35107" y="499761"/>
                    <a:pt x="22954" y="494727"/>
                    <a:pt x="13994" y="485767"/>
                  </a:cubicBezTo>
                  <a:cubicBezTo>
                    <a:pt x="5034" y="476807"/>
                    <a:pt x="0" y="464654"/>
                    <a:pt x="0" y="451982"/>
                  </a:cubicBezTo>
                  <a:lnTo>
                    <a:pt x="0" y="47779"/>
                  </a:lnTo>
                  <a:cubicBezTo>
                    <a:pt x="0" y="35107"/>
                    <a:pt x="5034" y="22954"/>
                    <a:pt x="13994" y="13994"/>
                  </a:cubicBezTo>
                  <a:cubicBezTo>
                    <a:pt x="22954" y="5034"/>
                    <a:pt x="35107" y="0"/>
                    <a:pt x="47779" y="0"/>
                  </a:cubicBezTo>
                  <a:close/>
                </a:path>
              </a:pathLst>
            </a:custGeom>
            <a:solidFill>
              <a:srgbClr val="DDF3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2381226" cy="5664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67860" y="4931293"/>
            <a:ext cx="6319426" cy="1326294"/>
            <a:chOff x="0" y="0"/>
            <a:chExt cx="2381226" cy="49976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81226" cy="499761"/>
            </a:xfrm>
            <a:custGeom>
              <a:avLst/>
              <a:gdLst/>
              <a:ahLst/>
              <a:cxnLst/>
              <a:rect l="l" t="t" r="r" b="b"/>
              <a:pathLst>
                <a:path w="2381226" h="499761">
                  <a:moveTo>
                    <a:pt x="47779" y="0"/>
                  </a:moveTo>
                  <a:lnTo>
                    <a:pt x="2333447" y="0"/>
                  </a:lnTo>
                  <a:cubicBezTo>
                    <a:pt x="2346119" y="0"/>
                    <a:pt x="2358271" y="5034"/>
                    <a:pt x="2367232" y="13994"/>
                  </a:cubicBezTo>
                  <a:cubicBezTo>
                    <a:pt x="2376192" y="22954"/>
                    <a:pt x="2381226" y="35107"/>
                    <a:pt x="2381226" y="47779"/>
                  </a:cubicBezTo>
                  <a:lnTo>
                    <a:pt x="2381226" y="451982"/>
                  </a:lnTo>
                  <a:cubicBezTo>
                    <a:pt x="2381226" y="464654"/>
                    <a:pt x="2376192" y="476807"/>
                    <a:pt x="2367232" y="485767"/>
                  </a:cubicBezTo>
                  <a:cubicBezTo>
                    <a:pt x="2358271" y="494727"/>
                    <a:pt x="2346119" y="499761"/>
                    <a:pt x="2333447" y="499761"/>
                  </a:cubicBezTo>
                  <a:lnTo>
                    <a:pt x="47779" y="499761"/>
                  </a:lnTo>
                  <a:cubicBezTo>
                    <a:pt x="35107" y="499761"/>
                    <a:pt x="22954" y="494727"/>
                    <a:pt x="13994" y="485767"/>
                  </a:cubicBezTo>
                  <a:cubicBezTo>
                    <a:pt x="5034" y="476807"/>
                    <a:pt x="0" y="464654"/>
                    <a:pt x="0" y="451982"/>
                  </a:cubicBezTo>
                  <a:lnTo>
                    <a:pt x="0" y="47779"/>
                  </a:lnTo>
                  <a:cubicBezTo>
                    <a:pt x="0" y="35107"/>
                    <a:pt x="5034" y="22954"/>
                    <a:pt x="13994" y="13994"/>
                  </a:cubicBezTo>
                  <a:cubicBezTo>
                    <a:pt x="22954" y="5034"/>
                    <a:pt x="35107" y="0"/>
                    <a:pt x="47779" y="0"/>
                  </a:cubicBezTo>
                  <a:close/>
                </a:path>
              </a:pathLst>
            </a:custGeom>
            <a:solidFill>
              <a:srgbClr val="DDF3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2381226" cy="5664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7860" y="6507080"/>
            <a:ext cx="6319426" cy="1326294"/>
            <a:chOff x="0" y="0"/>
            <a:chExt cx="2381226" cy="49976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81226" cy="499761"/>
            </a:xfrm>
            <a:custGeom>
              <a:avLst/>
              <a:gdLst/>
              <a:ahLst/>
              <a:cxnLst/>
              <a:rect l="l" t="t" r="r" b="b"/>
              <a:pathLst>
                <a:path w="2381226" h="499761">
                  <a:moveTo>
                    <a:pt x="47779" y="0"/>
                  </a:moveTo>
                  <a:lnTo>
                    <a:pt x="2333447" y="0"/>
                  </a:lnTo>
                  <a:cubicBezTo>
                    <a:pt x="2346119" y="0"/>
                    <a:pt x="2358271" y="5034"/>
                    <a:pt x="2367232" y="13994"/>
                  </a:cubicBezTo>
                  <a:cubicBezTo>
                    <a:pt x="2376192" y="22954"/>
                    <a:pt x="2381226" y="35107"/>
                    <a:pt x="2381226" y="47779"/>
                  </a:cubicBezTo>
                  <a:lnTo>
                    <a:pt x="2381226" y="451982"/>
                  </a:lnTo>
                  <a:cubicBezTo>
                    <a:pt x="2381226" y="464654"/>
                    <a:pt x="2376192" y="476807"/>
                    <a:pt x="2367232" y="485767"/>
                  </a:cubicBezTo>
                  <a:cubicBezTo>
                    <a:pt x="2358271" y="494727"/>
                    <a:pt x="2346119" y="499761"/>
                    <a:pt x="2333447" y="499761"/>
                  </a:cubicBezTo>
                  <a:lnTo>
                    <a:pt x="47779" y="499761"/>
                  </a:lnTo>
                  <a:cubicBezTo>
                    <a:pt x="35107" y="499761"/>
                    <a:pt x="22954" y="494727"/>
                    <a:pt x="13994" y="485767"/>
                  </a:cubicBezTo>
                  <a:cubicBezTo>
                    <a:pt x="5034" y="476807"/>
                    <a:pt x="0" y="464654"/>
                    <a:pt x="0" y="451982"/>
                  </a:cubicBezTo>
                  <a:lnTo>
                    <a:pt x="0" y="47779"/>
                  </a:lnTo>
                  <a:cubicBezTo>
                    <a:pt x="0" y="35107"/>
                    <a:pt x="5034" y="22954"/>
                    <a:pt x="13994" y="13994"/>
                  </a:cubicBezTo>
                  <a:cubicBezTo>
                    <a:pt x="22954" y="5034"/>
                    <a:pt x="35107" y="0"/>
                    <a:pt x="47779" y="0"/>
                  </a:cubicBezTo>
                  <a:close/>
                </a:path>
              </a:pathLst>
            </a:custGeom>
            <a:solidFill>
              <a:srgbClr val="DDF3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2381226" cy="5664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30246" y="3443156"/>
            <a:ext cx="1075228" cy="1075228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9EE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698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30246" y="5018943"/>
            <a:ext cx="1075228" cy="1075228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9EE2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698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30246" y="6594730"/>
            <a:ext cx="1075228" cy="1075228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9EE2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698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2284777" y="6633489"/>
            <a:ext cx="1014577" cy="1014577"/>
          </a:xfrm>
          <a:custGeom>
            <a:avLst/>
            <a:gdLst/>
            <a:ahLst/>
            <a:cxnLst/>
            <a:rect l="l" t="t" r="r" b="b"/>
            <a:pathLst>
              <a:path w="1014577" h="1014577">
                <a:moveTo>
                  <a:pt x="0" y="0"/>
                </a:moveTo>
                <a:lnTo>
                  <a:pt x="1014576" y="0"/>
                </a:lnTo>
                <a:lnTo>
                  <a:pt x="1014576" y="1014576"/>
                </a:lnTo>
                <a:lnTo>
                  <a:pt x="0" y="1014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2186463" y="3562904"/>
            <a:ext cx="1211205" cy="835732"/>
          </a:xfrm>
          <a:custGeom>
            <a:avLst/>
            <a:gdLst/>
            <a:ahLst/>
            <a:cxnLst/>
            <a:rect l="l" t="t" r="r" b="b"/>
            <a:pathLst>
              <a:path w="1211205" h="835732">
                <a:moveTo>
                  <a:pt x="0" y="0"/>
                </a:moveTo>
                <a:lnTo>
                  <a:pt x="1211205" y="0"/>
                </a:lnTo>
                <a:lnTo>
                  <a:pt x="1211205" y="835732"/>
                </a:lnTo>
                <a:lnTo>
                  <a:pt x="0" y="835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2310706" y="5057702"/>
            <a:ext cx="962719" cy="1112970"/>
          </a:xfrm>
          <a:custGeom>
            <a:avLst/>
            <a:gdLst/>
            <a:ahLst/>
            <a:cxnLst/>
            <a:rect l="l" t="t" r="r" b="b"/>
            <a:pathLst>
              <a:path w="962719" h="1112970">
                <a:moveTo>
                  <a:pt x="0" y="0"/>
                </a:moveTo>
                <a:lnTo>
                  <a:pt x="962718" y="0"/>
                </a:lnTo>
                <a:lnTo>
                  <a:pt x="962718" y="1112970"/>
                </a:lnTo>
                <a:lnTo>
                  <a:pt x="0" y="11129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342281" y="8367069"/>
            <a:ext cx="1075228" cy="1075228"/>
          </a:xfrm>
          <a:custGeom>
            <a:avLst/>
            <a:gdLst/>
            <a:ahLst/>
            <a:cxnLst/>
            <a:rect l="l" t="t" r="r" b="b"/>
            <a:pathLst>
              <a:path w="1075228" h="1075228">
                <a:moveTo>
                  <a:pt x="0" y="0"/>
                </a:moveTo>
                <a:lnTo>
                  <a:pt x="1075227" y="0"/>
                </a:lnTo>
                <a:lnTo>
                  <a:pt x="1075227" y="1075227"/>
                </a:lnTo>
                <a:lnTo>
                  <a:pt x="0" y="10752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778006" y="439011"/>
            <a:ext cx="6953312" cy="1386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22"/>
              </a:lnSpc>
            </a:pPr>
            <a:r>
              <a:rPr lang="en-US" sz="5062" b="1">
                <a:solidFill>
                  <a:srgbClr val="1663A2"/>
                </a:solidFill>
                <a:latin typeface="Poppins Heavy"/>
                <a:ea typeface="Poppins Heavy"/>
                <a:cs typeface="Poppins Heavy"/>
                <a:sym typeface="Poppins Heavy"/>
              </a:rPr>
              <a:t>Antes de editar,</a:t>
            </a:r>
          </a:p>
          <a:p>
            <a:pPr algn="l">
              <a:lnSpc>
                <a:spcPts val="4614"/>
              </a:lnSpc>
            </a:pPr>
            <a:r>
              <a:rPr lang="en-US" sz="3943" b="1">
                <a:solidFill>
                  <a:srgbClr val="1663A2"/>
                </a:solidFill>
                <a:latin typeface="Poppins Heavy"/>
                <a:ea typeface="Poppins Heavy"/>
                <a:cs typeface="Poppins Heavy"/>
                <a:sym typeface="Poppins Heavy"/>
              </a:rPr>
              <a:t>faça uma cópia do arquivo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78006" y="2092357"/>
            <a:ext cx="6953376" cy="101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8"/>
              </a:lnSpc>
            </a:pPr>
            <a:r>
              <a:rPr lang="en-US" sz="2503">
                <a:solidFill>
                  <a:srgbClr val="052D4D"/>
                </a:solidFill>
                <a:latin typeface="Poppins"/>
                <a:ea typeface="Poppins"/>
                <a:cs typeface="Poppins"/>
                <a:sym typeface="Poppins"/>
              </a:rPr>
              <a:t>Para conseguir editar esta apresentação no Canva, cada estudante precisa </a:t>
            </a:r>
            <a:r>
              <a:rPr lang="en-US" sz="2503" b="1">
                <a:solidFill>
                  <a:srgbClr val="052D4D"/>
                </a:solidFill>
                <a:latin typeface="Poppins Bold"/>
                <a:ea typeface="Poppins Bold"/>
                <a:cs typeface="Poppins Bold"/>
                <a:sym typeface="Poppins Bold"/>
              </a:rPr>
              <a:t>criar uma cópia do arquivo.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613613" y="8572861"/>
            <a:ext cx="6953376" cy="682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8"/>
              </a:lnSpc>
            </a:pPr>
            <a:r>
              <a:rPr lang="en-US" sz="2503" b="1">
                <a:solidFill>
                  <a:srgbClr val="052D4D"/>
                </a:solidFill>
                <a:latin typeface="Poppins Heavy"/>
                <a:ea typeface="Poppins Heavy"/>
                <a:cs typeface="Poppins Heavy"/>
                <a:sym typeface="Poppins Heavy"/>
              </a:rPr>
              <a:t>Importante:</a:t>
            </a:r>
            <a:r>
              <a:rPr lang="en-US" sz="2503">
                <a:solidFill>
                  <a:srgbClr val="052D4D"/>
                </a:solidFill>
                <a:latin typeface="Poppins"/>
                <a:ea typeface="Poppins"/>
                <a:cs typeface="Poppins"/>
                <a:sym typeface="Poppins"/>
              </a:rPr>
              <a:t> o arquivo original serve</a:t>
            </a:r>
          </a:p>
          <a:p>
            <a:pPr algn="l">
              <a:lnSpc>
                <a:spcPts val="2578"/>
              </a:lnSpc>
            </a:pPr>
            <a:r>
              <a:rPr lang="en-US" sz="2503">
                <a:solidFill>
                  <a:srgbClr val="052D4D"/>
                </a:solidFill>
                <a:latin typeface="Poppins"/>
                <a:ea typeface="Poppins"/>
                <a:cs typeface="Poppins"/>
                <a:sym typeface="Poppins"/>
              </a:rPr>
              <a:t>como modelo. Edite somente a sua cópia.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678656" y="3659305"/>
            <a:ext cx="1810004" cy="76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8"/>
              </a:lnSpc>
            </a:pPr>
            <a:r>
              <a:rPr lang="en-US" sz="2503">
                <a:solidFill>
                  <a:srgbClr val="052D4D"/>
                </a:solidFill>
                <a:latin typeface="Poppins"/>
                <a:ea typeface="Poppins"/>
                <a:cs typeface="Poppins"/>
                <a:sym typeface="Poppins"/>
              </a:rPr>
              <a:t>Clique em</a:t>
            </a:r>
          </a:p>
          <a:p>
            <a:pPr algn="l">
              <a:lnSpc>
                <a:spcPts val="3187"/>
              </a:lnSpc>
            </a:pPr>
            <a:r>
              <a:rPr lang="en-US" sz="3094" b="1">
                <a:solidFill>
                  <a:srgbClr val="009EE2"/>
                </a:solidFill>
                <a:latin typeface="Poppins Heavy"/>
                <a:ea typeface="Poppins Heavy"/>
                <a:cs typeface="Poppins Heavy"/>
                <a:sym typeface="Poppins Heavy"/>
              </a:rPr>
              <a:t>Arquivo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78656" y="5235092"/>
            <a:ext cx="3551957" cy="678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8"/>
              </a:lnSpc>
            </a:pPr>
            <a:r>
              <a:rPr lang="en-US" sz="2503">
                <a:solidFill>
                  <a:srgbClr val="052D4D"/>
                </a:solidFill>
                <a:latin typeface="Poppins"/>
                <a:ea typeface="Poppins"/>
                <a:cs typeface="Poppins"/>
                <a:sym typeface="Poppins"/>
              </a:rPr>
              <a:t>Selecione</a:t>
            </a:r>
          </a:p>
          <a:p>
            <a:pPr algn="l">
              <a:lnSpc>
                <a:spcPts val="2578"/>
              </a:lnSpc>
            </a:pPr>
            <a:r>
              <a:rPr lang="en-US" sz="2503" b="1">
                <a:solidFill>
                  <a:srgbClr val="009EE2"/>
                </a:solidFill>
                <a:latin typeface="Poppins Heavy"/>
                <a:ea typeface="Poppins Heavy"/>
                <a:cs typeface="Poppins Heavy"/>
                <a:sym typeface="Poppins Heavy"/>
              </a:rPr>
              <a:t>Fazer uma cópia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678656" y="6810879"/>
            <a:ext cx="3551957" cy="678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8"/>
              </a:lnSpc>
            </a:pPr>
            <a:r>
              <a:rPr lang="en-US" sz="2503">
                <a:solidFill>
                  <a:srgbClr val="052D4D"/>
                </a:solidFill>
                <a:latin typeface="Poppins"/>
                <a:ea typeface="Poppins"/>
                <a:cs typeface="Poppins"/>
                <a:sym typeface="Poppins"/>
              </a:rPr>
              <a:t>Abra sua cópia </a:t>
            </a:r>
          </a:p>
          <a:p>
            <a:pPr algn="l">
              <a:lnSpc>
                <a:spcPts val="2578"/>
              </a:lnSpc>
            </a:pPr>
            <a:r>
              <a:rPr lang="en-US" sz="2503" b="1">
                <a:solidFill>
                  <a:srgbClr val="009EE2"/>
                </a:solidFill>
                <a:latin typeface="Poppins Heavy"/>
                <a:ea typeface="Poppins Heavy"/>
                <a:cs typeface="Poppins Heavy"/>
                <a:sym typeface="Poppins Heavy"/>
              </a:rPr>
              <a:t>e edite normalmente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22212" y="3500965"/>
            <a:ext cx="491297" cy="97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25"/>
              </a:lnSpc>
            </a:pPr>
            <a:r>
              <a:rPr lang="en-US" sz="6602" b="1">
                <a:solidFill>
                  <a:srgbClr val="FFFFFF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22212" y="5076752"/>
            <a:ext cx="491297" cy="97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25"/>
              </a:lnSpc>
            </a:pPr>
            <a:r>
              <a:rPr lang="en-US" sz="6602" b="1">
                <a:solidFill>
                  <a:srgbClr val="FFFFFF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22212" y="6652539"/>
            <a:ext cx="491297" cy="97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25"/>
              </a:lnSpc>
            </a:pPr>
            <a:r>
              <a:rPr lang="en-US" sz="6602" b="1">
                <a:solidFill>
                  <a:srgbClr val="FFFFFF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D1DED85-DD7B-C5A3-75E0-F6726D03F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100" y="0"/>
            <a:ext cx="10287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0"/>
            <a:ext cx="13414860" cy="10287000"/>
            <a:chOff x="0" y="0"/>
            <a:chExt cx="3533132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33132" cy="2709333"/>
            </a:xfrm>
            <a:custGeom>
              <a:avLst/>
              <a:gdLst/>
              <a:ahLst/>
              <a:cxnLst/>
              <a:rect l="l" t="t" r="r" b="b"/>
              <a:pathLst>
                <a:path w="3533132" h="2709333">
                  <a:moveTo>
                    <a:pt x="0" y="0"/>
                  </a:moveTo>
                  <a:lnTo>
                    <a:pt x="3533132" y="0"/>
                  </a:lnTo>
                  <a:lnTo>
                    <a:pt x="353313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309AEF">
                    <a:alpha val="100000"/>
                  </a:srgbClr>
                </a:gs>
                <a:gs pos="100000">
                  <a:srgbClr val="1663A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533132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1563666"/>
            <a:ext cx="6917135" cy="2425320"/>
          </a:xfrm>
          <a:custGeom>
            <a:avLst/>
            <a:gdLst/>
            <a:ahLst/>
            <a:cxnLst/>
            <a:rect l="l" t="t" r="r" b="b"/>
            <a:pathLst>
              <a:path w="6917135" h="2425320">
                <a:moveTo>
                  <a:pt x="0" y="0"/>
                </a:moveTo>
                <a:lnTo>
                  <a:pt x="6917135" y="0"/>
                </a:lnTo>
                <a:lnTo>
                  <a:pt x="6917135" y="2425320"/>
                </a:lnTo>
                <a:lnTo>
                  <a:pt x="0" y="24253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4790419"/>
            <a:ext cx="8545264" cy="3286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88"/>
              </a:lnSpc>
            </a:pPr>
            <a:r>
              <a:rPr lang="en-US" sz="9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Título da </a:t>
            </a:r>
          </a:p>
          <a:p>
            <a:pPr algn="l">
              <a:lnSpc>
                <a:spcPts val="8188"/>
              </a:lnSpc>
            </a:pPr>
            <a:r>
              <a:rPr lang="en-US" sz="9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Apresentação</a:t>
            </a:r>
          </a:p>
          <a:p>
            <a:pPr algn="l">
              <a:lnSpc>
                <a:spcPts val="8188"/>
              </a:lnSpc>
            </a:pPr>
            <a:r>
              <a:rPr lang="en-US" sz="9200" b="1">
                <a:solidFill>
                  <a:srgbClr val="FFCB00"/>
                </a:solidFill>
                <a:latin typeface="Poppins Bold"/>
                <a:ea typeface="Poppins Bold"/>
                <a:cs typeface="Poppins Bold"/>
                <a:sym typeface="Poppins Bold"/>
              </a:rPr>
              <a:t>Aqui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8299109"/>
            <a:ext cx="7643705" cy="424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8"/>
              </a:lnSpc>
            </a:pPr>
            <a:r>
              <a:rPr lang="en-US" sz="23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Subtitulo ou texto de apoiao da Apresentação Aqui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F823E2-FF3E-5E73-9C5C-43CFEC296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 flipV="1">
            <a:off x="8877300" y="0"/>
            <a:ext cx="10287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0C7371C-5CBC-62BF-56D4-5360BB028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3380" y="0"/>
            <a:ext cx="10287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0"/>
            <a:ext cx="11476730" cy="10287000"/>
            <a:chOff x="0" y="0"/>
            <a:chExt cx="302267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22678" cy="2709333"/>
            </a:xfrm>
            <a:custGeom>
              <a:avLst/>
              <a:gdLst/>
              <a:ahLst/>
              <a:cxnLst/>
              <a:rect l="l" t="t" r="r" b="b"/>
              <a:pathLst>
                <a:path w="3022678" h="2709333">
                  <a:moveTo>
                    <a:pt x="0" y="0"/>
                  </a:moveTo>
                  <a:lnTo>
                    <a:pt x="3022678" y="0"/>
                  </a:lnTo>
                  <a:lnTo>
                    <a:pt x="30226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309AEF">
                    <a:alpha val="100000"/>
                  </a:srgbClr>
                </a:gs>
                <a:gs pos="100000">
                  <a:srgbClr val="1663A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02267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4984702"/>
            <a:ext cx="6469112" cy="2248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88"/>
              </a:lnSpc>
            </a:pPr>
            <a:r>
              <a:rPr lang="en-US" sz="9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Título da </a:t>
            </a:r>
          </a:p>
          <a:p>
            <a:pPr algn="l">
              <a:lnSpc>
                <a:spcPts val="8188"/>
              </a:lnSpc>
            </a:pPr>
            <a:r>
              <a:rPr lang="en-US" sz="9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Seção</a:t>
            </a:r>
            <a:r>
              <a:rPr lang="en-US" sz="9200" b="1">
                <a:solidFill>
                  <a:srgbClr val="FFCB00"/>
                </a:solidFill>
                <a:latin typeface="Poppins Bold"/>
                <a:ea typeface="Poppins Bold"/>
                <a:cs typeface="Poppins Bold"/>
                <a:sym typeface="Poppins Bold"/>
              </a:rPr>
              <a:t>Aqui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321429"/>
            <a:ext cx="3442319" cy="2740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15"/>
              </a:lnSpc>
            </a:pPr>
            <a:r>
              <a:rPr lang="en-US" sz="2069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01.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549174"/>
            <a:ext cx="4581823" cy="825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8"/>
              </a:lnSpc>
            </a:pPr>
            <a:r>
              <a:rPr lang="en-US" sz="23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Subtitulo ou texto de apoia da </a:t>
            </a:r>
          </a:p>
          <a:p>
            <a:pPr algn="l">
              <a:lnSpc>
                <a:spcPts val="3298"/>
              </a:lnSpc>
            </a:pPr>
            <a:r>
              <a:rPr lang="en-US" sz="23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Apresentação ou Seção Aqui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F08DCF-07D8-0B4A-BABC-00AD26883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957060" y="0"/>
            <a:ext cx="10287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625048" y="2724378"/>
            <a:ext cx="6716911" cy="2248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88"/>
              </a:lnSpc>
            </a:pPr>
            <a:r>
              <a:rPr lang="en-US" sz="9200" b="1">
                <a:solidFill>
                  <a:srgbClr val="1663A2"/>
                </a:solidFill>
                <a:latin typeface="Poppins Bold"/>
                <a:ea typeface="Poppins Bold"/>
                <a:cs typeface="Poppins Bold"/>
                <a:sym typeface="Poppins Bold"/>
              </a:rPr>
              <a:t>Título da </a:t>
            </a:r>
          </a:p>
          <a:p>
            <a:pPr algn="l">
              <a:lnSpc>
                <a:spcPts val="8188"/>
              </a:lnSpc>
            </a:pPr>
            <a:r>
              <a:rPr lang="en-US" sz="9200" b="1">
                <a:solidFill>
                  <a:srgbClr val="1663A2"/>
                </a:solidFill>
                <a:latin typeface="Poppins Bold"/>
                <a:ea typeface="Poppins Bold"/>
                <a:cs typeface="Poppins Bold"/>
                <a:sym typeface="Poppins Bold"/>
              </a:rPr>
              <a:t>Seção</a:t>
            </a:r>
            <a:r>
              <a:rPr lang="en-US" sz="9200" b="1">
                <a:solidFill>
                  <a:srgbClr val="009EE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9200" b="1">
                <a:solidFill>
                  <a:srgbClr val="FFCB00"/>
                </a:solidFill>
                <a:latin typeface="Poppins Bold"/>
                <a:ea typeface="Poppins Bold"/>
                <a:cs typeface="Poppins Bold"/>
                <a:sym typeface="Poppins Bold"/>
              </a:rPr>
              <a:t>Aqui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672970" y="3458475"/>
            <a:ext cx="3836256" cy="3017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5"/>
              </a:lnSpc>
            </a:pPr>
            <a:r>
              <a:rPr lang="en-US" sz="6477" b="1">
                <a:solidFill>
                  <a:srgbClr val="1663A2"/>
                </a:solidFill>
                <a:latin typeface="Poppins Bold"/>
                <a:ea typeface="Poppins Bold"/>
                <a:cs typeface="Poppins Bold"/>
                <a:sym typeface="Poppins Bold"/>
              </a:rPr>
              <a:t>INSIRA SUA IMAGEM AQUI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25048" y="5288850"/>
            <a:ext cx="6872909" cy="246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8"/>
              </a:lnSpc>
            </a:pPr>
            <a:r>
              <a:rPr lang="en-US" sz="2356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 Integer congue, nulla a finibus tempor, dolor nisi gravida magna, sit amet rhoncus nibh nisl vel leo.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639667"/>
            <a:ext cx="2503833" cy="250383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09AEF">
                    <a:alpha val="100000"/>
                  </a:srgbClr>
                </a:gs>
                <a:gs pos="100000">
                  <a:srgbClr val="1663A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15450" y="2639667"/>
            <a:ext cx="2503833" cy="250383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26CE6">
                    <a:alpha val="100000"/>
                  </a:srgbClr>
                </a:gs>
                <a:gs pos="100000">
                  <a:srgbClr val="5F2D8F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6002407"/>
            <a:ext cx="2503833" cy="250383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B00">
                    <a:alpha val="100000"/>
                  </a:srgbClr>
                </a:gs>
                <a:gs pos="100000">
                  <a:srgbClr val="FFEA7D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315450" y="6002407"/>
            <a:ext cx="2503833" cy="250383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EC914">
                    <a:alpha val="100000"/>
                  </a:srgbClr>
                </a:gs>
                <a:gs pos="100000">
                  <a:srgbClr val="7A8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63256" y="3307171"/>
            <a:ext cx="1634720" cy="1168825"/>
          </a:xfrm>
          <a:custGeom>
            <a:avLst/>
            <a:gdLst/>
            <a:ahLst/>
            <a:cxnLst/>
            <a:rect l="l" t="t" r="r" b="b"/>
            <a:pathLst>
              <a:path w="1634720" h="1168825">
                <a:moveTo>
                  <a:pt x="0" y="0"/>
                </a:moveTo>
                <a:lnTo>
                  <a:pt x="1634720" y="0"/>
                </a:lnTo>
                <a:lnTo>
                  <a:pt x="1634720" y="1168825"/>
                </a:lnTo>
                <a:lnTo>
                  <a:pt x="0" y="1168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47440" y="6675754"/>
            <a:ext cx="1866353" cy="1157139"/>
          </a:xfrm>
          <a:custGeom>
            <a:avLst/>
            <a:gdLst/>
            <a:ahLst/>
            <a:cxnLst/>
            <a:rect l="l" t="t" r="r" b="b"/>
            <a:pathLst>
              <a:path w="1866353" h="1157139">
                <a:moveTo>
                  <a:pt x="0" y="0"/>
                </a:moveTo>
                <a:lnTo>
                  <a:pt x="1866353" y="0"/>
                </a:lnTo>
                <a:lnTo>
                  <a:pt x="1866353" y="1157138"/>
                </a:lnTo>
                <a:lnTo>
                  <a:pt x="0" y="1157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677795" y="3337345"/>
            <a:ext cx="1779143" cy="1138652"/>
          </a:xfrm>
          <a:custGeom>
            <a:avLst/>
            <a:gdLst/>
            <a:ahLst/>
            <a:cxnLst/>
            <a:rect l="l" t="t" r="r" b="b"/>
            <a:pathLst>
              <a:path w="1779143" h="1138652">
                <a:moveTo>
                  <a:pt x="0" y="0"/>
                </a:moveTo>
                <a:lnTo>
                  <a:pt x="1779143" y="0"/>
                </a:lnTo>
                <a:lnTo>
                  <a:pt x="1779143" y="1138651"/>
                </a:lnTo>
                <a:lnTo>
                  <a:pt x="0" y="1138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817598" y="6477361"/>
            <a:ext cx="1499536" cy="1553924"/>
          </a:xfrm>
          <a:custGeom>
            <a:avLst/>
            <a:gdLst/>
            <a:ahLst/>
            <a:cxnLst/>
            <a:rect l="l" t="t" r="r" b="b"/>
            <a:pathLst>
              <a:path w="1499536" h="1553924">
                <a:moveTo>
                  <a:pt x="0" y="0"/>
                </a:moveTo>
                <a:lnTo>
                  <a:pt x="1499536" y="0"/>
                </a:lnTo>
                <a:lnTo>
                  <a:pt x="1499536" y="1553924"/>
                </a:lnTo>
                <a:lnTo>
                  <a:pt x="0" y="1553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28700" y="1190625"/>
            <a:ext cx="15402423" cy="954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61"/>
              </a:lnSpc>
            </a:pPr>
            <a:r>
              <a:rPr lang="en-US" sz="7821" b="1">
                <a:solidFill>
                  <a:srgbClr val="1663A2"/>
                </a:solidFill>
                <a:latin typeface="Poppins Bold"/>
                <a:ea typeface="Poppins Bold"/>
                <a:cs typeface="Poppins Bold"/>
                <a:sym typeface="Poppins Bold"/>
              </a:rPr>
              <a:t>Título do Conteúdo </a:t>
            </a:r>
            <a:r>
              <a:rPr lang="en-US" sz="7821" b="1">
                <a:solidFill>
                  <a:srgbClr val="FFCB00"/>
                </a:solidFill>
                <a:latin typeface="Poppins Bold"/>
                <a:ea typeface="Poppins Bold"/>
                <a:cs typeface="Poppins Bold"/>
                <a:sym typeface="Poppins Bold"/>
              </a:rPr>
              <a:t>Aqui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02701" y="2999103"/>
            <a:ext cx="4281734" cy="200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1"/>
              </a:lnSpc>
            </a:pPr>
            <a:r>
              <a:rPr lang="en-US" sz="3850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1</a:t>
            </a:r>
          </a:p>
          <a:p>
            <a:pPr algn="l">
              <a:lnSpc>
                <a:spcPts val="2591"/>
              </a:lnSpc>
            </a:pPr>
            <a:r>
              <a:rPr lang="en-US" sz="18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138538" y="2999103"/>
            <a:ext cx="4116081" cy="200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1"/>
              </a:lnSpc>
            </a:pPr>
            <a:r>
              <a:rPr lang="en-US" sz="3850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2</a:t>
            </a:r>
          </a:p>
          <a:p>
            <a:pPr algn="l">
              <a:lnSpc>
                <a:spcPts val="2591"/>
              </a:lnSpc>
            </a:pPr>
            <a:r>
              <a:rPr lang="en-US" sz="18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02701" y="6361842"/>
            <a:ext cx="4281734" cy="200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1"/>
              </a:lnSpc>
            </a:pPr>
            <a:r>
              <a:rPr lang="en-US" sz="3850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3</a:t>
            </a:r>
          </a:p>
          <a:p>
            <a:pPr algn="l">
              <a:lnSpc>
                <a:spcPts val="2591"/>
              </a:lnSpc>
            </a:pPr>
            <a:r>
              <a:rPr lang="en-US" sz="18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138538" y="6361842"/>
            <a:ext cx="4116081" cy="200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1"/>
              </a:lnSpc>
            </a:pPr>
            <a:r>
              <a:rPr lang="en-US" sz="3850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4</a:t>
            </a:r>
          </a:p>
          <a:p>
            <a:pPr algn="l">
              <a:lnSpc>
                <a:spcPts val="2591"/>
              </a:lnSpc>
            </a:pPr>
            <a:r>
              <a:rPr lang="en-US" sz="18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7CEBF61-3DCE-D4BD-EAB2-4976C34906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23420" y="0"/>
            <a:ext cx="615696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90625"/>
            <a:ext cx="12262983" cy="102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1"/>
              </a:lnSpc>
            </a:pPr>
            <a:r>
              <a:rPr lang="en-US" sz="7821" b="1">
                <a:solidFill>
                  <a:srgbClr val="1663A2"/>
                </a:solidFill>
                <a:latin typeface="Poppins Bold"/>
                <a:ea typeface="Poppins Bold"/>
                <a:cs typeface="Poppins Bold"/>
                <a:sym typeface="Poppins Bold"/>
              </a:rPr>
              <a:t>Título do Conteúdo </a:t>
            </a:r>
            <a:r>
              <a:rPr lang="en-US" sz="7821" b="1">
                <a:solidFill>
                  <a:srgbClr val="FFCB00"/>
                </a:solidFill>
                <a:latin typeface="Poppins Bold"/>
                <a:ea typeface="Poppins Bold"/>
                <a:cs typeface="Poppins Bold"/>
                <a:sym typeface="Poppins Bold"/>
              </a:rPr>
              <a:t>Aqui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198743" y="2593955"/>
            <a:ext cx="2013797" cy="201379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09AEF">
                    <a:alpha val="100000"/>
                  </a:srgbClr>
                </a:gs>
                <a:gs pos="100000">
                  <a:srgbClr val="1663A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695043" y="3167488"/>
            <a:ext cx="1021198" cy="102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1"/>
              </a:lnSpc>
            </a:pPr>
            <a:r>
              <a:rPr lang="en-US" sz="7821" b="1">
                <a:solidFill>
                  <a:srgbClr val="F8F8F8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45123" y="3011017"/>
            <a:ext cx="6085873" cy="1112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2"/>
              </a:lnSpc>
            </a:pPr>
            <a:r>
              <a:rPr lang="en-US" sz="209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45123" y="5336291"/>
            <a:ext cx="6085873" cy="1112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2"/>
              </a:lnSpc>
            </a:pPr>
            <a:r>
              <a:rPr lang="en-US" sz="209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45123" y="7661564"/>
            <a:ext cx="6085873" cy="1112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2"/>
              </a:lnSpc>
            </a:pPr>
            <a:r>
              <a:rPr lang="en-US" sz="209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198743" y="4919229"/>
            <a:ext cx="2013797" cy="201379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26CE6">
                    <a:alpha val="100000"/>
                  </a:srgbClr>
                </a:gs>
                <a:gs pos="100000">
                  <a:srgbClr val="5F2D8F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598250" y="5492762"/>
            <a:ext cx="1214784" cy="102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1"/>
              </a:lnSpc>
            </a:pPr>
            <a:r>
              <a:rPr lang="en-US" sz="7821" b="1">
                <a:solidFill>
                  <a:srgbClr val="F8F8F8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198743" y="7244503"/>
            <a:ext cx="2013797" cy="201379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EC914">
                    <a:alpha val="100000"/>
                  </a:srgbClr>
                </a:gs>
                <a:gs pos="100000">
                  <a:srgbClr val="7A8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8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598250" y="7818851"/>
            <a:ext cx="1248567" cy="102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1"/>
              </a:lnSpc>
            </a:pPr>
            <a:r>
              <a:rPr lang="en-US" sz="7821" b="1">
                <a:solidFill>
                  <a:srgbClr val="F8F8F8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pic>
        <p:nvPicPr>
          <p:cNvPr id="20" name="Picture 19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1F22F928-4D64-7110-27D5-451F1A67E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3420" y="0"/>
            <a:ext cx="615696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532049"/>
            <a:ext cx="2111989" cy="1404473"/>
          </a:xfrm>
          <a:custGeom>
            <a:avLst/>
            <a:gdLst/>
            <a:ahLst/>
            <a:cxnLst/>
            <a:rect l="l" t="t" r="r" b="b"/>
            <a:pathLst>
              <a:path w="2111989" h="1404473">
                <a:moveTo>
                  <a:pt x="0" y="0"/>
                </a:moveTo>
                <a:lnTo>
                  <a:pt x="2111989" y="0"/>
                </a:lnTo>
                <a:lnTo>
                  <a:pt x="2111989" y="1404473"/>
                </a:lnTo>
                <a:lnTo>
                  <a:pt x="0" y="14044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418468" y="0"/>
            <a:ext cx="8869532" cy="10287000"/>
          </a:xfrm>
          <a:custGeom>
            <a:avLst/>
            <a:gdLst/>
            <a:ahLst/>
            <a:cxnLst/>
            <a:rect l="l" t="t" r="r" b="b"/>
            <a:pathLst>
              <a:path w="8869532" h="10287000">
                <a:moveTo>
                  <a:pt x="0" y="0"/>
                </a:moveTo>
                <a:lnTo>
                  <a:pt x="8869532" y="0"/>
                </a:lnTo>
                <a:lnTo>
                  <a:pt x="88695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2250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237552"/>
            <a:ext cx="11080148" cy="4120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6"/>
              </a:lnSpc>
            </a:pPr>
            <a:r>
              <a:rPr lang="en-US" sz="5868" b="1">
                <a:solidFill>
                  <a:srgbClr val="1663A2"/>
                </a:solidFill>
                <a:latin typeface="Poppins Bold"/>
                <a:ea typeface="Poppins Bold"/>
                <a:cs typeface="Poppins Bold"/>
                <a:sym typeface="Poppins Bold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7768788"/>
            <a:ext cx="6484949" cy="98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3"/>
              </a:lnSpc>
            </a:pPr>
            <a:r>
              <a:rPr lang="en-US" sz="3434" b="1">
                <a:solidFill>
                  <a:srgbClr val="FFCB00"/>
                </a:solidFill>
                <a:latin typeface="Poppins Bold"/>
                <a:ea typeface="Poppins Bold"/>
                <a:cs typeface="Poppins Bold"/>
                <a:sym typeface="Poppins Bold"/>
              </a:rPr>
              <a:t>Lorem ipsum dolor sit amet, consectetur adipiscing elit.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FC22C2-19EA-3F6C-56D8-AA7382609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2660" y="-381000"/>
            <a:ext cx="8427720" cy="84277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145964"/>
            <a:ext cx="5108834" cy="2617720"/>
            <a:chOff x="0" y="0"/>
            <a:chExt cx="1840823" cy="943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0823" cy="943221"/>
            </a:xfrm>
            <a:custGeom>
              <a:avLst/>
              <a:gdLst/>
              <a:ahLst/>
              <a:cxnLst/>
              <a:rect l="l" t="t" r="r" b="b"/>
              <a:pathLst>
                <a:path w="1840823" h="943221">
                  <a:moveTo>
                    <a:pt x="51524" y="0"/>
                  </a:moveTo>
                  <a:lnTo>
                    <a:pt x="1789299" y="0"/>
                  </a:lnTo>
                  <a:cubicBezTo>
                    <a:pt x="1817755" y="0"/>
                    <a:pt x="1840823" y="23068"/>
                    <a:pt x="1840823" y="51524"/>
                  </a:cubicBezTo>
                  <a:lnTo>
                    <a:pt x="1840823" y="891697"/>
                  </a:lnTo>
                  <a:cubicBezTo>
                    <a:pt x="1840823" y="920153"/>
                    <a:pt x="1817755" y="943221"/>
                    <a:pt x="1789299" y="943221"/>
                  </a:cubicBezTo>
                  <a:lnTo>
                    <a:pt x="51524" y="943221"/>
                  </a:lnTo>
                  <a:cubicBezTo>
                    <a:pt x="23068" y="943221"/>
                    <a:pt x="0" y="920153"/>
                    <a:pt x="0" y="891697"/>
                  </a:cubicBezTo>
                  <a:lnTo>
                    <a:pt x="0" y="51524"/>
                  </a:lnTo>
                  <a:cubicBezTo>
                    <a:pt x="0" y="23068"/>
                    <a:pt x="23068" y="0"/>
                    <a:pt x="51524" y="0"/>
                  </a:cubicBezTo>
                  <a:close/>
                </a:path>
              </a:pathLst>
            </a:custGeom>
            <a:blipFill>
              <a:blip r:embed="rId2"/>
              <a:stretch>
                <a:fillRect t="-15135" b="-1513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589583" y="3145964"/>
            <a:ext cx="5108834" cy="2617720"/>
            <a:chOff x="0" y="0"/>
            <a:chExt cx="1840823" cy="9432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40823" cy="943221"/>
            </a:xfrm>
            <a:custGeom>
              <a:avLst/>
              <a:gdLst/>
              <a:ahLst/>
              <a:cxnLst/>
              <a:rect l="l" t="t" r="r" b="b"/>
              <a:pathLst>
                <a:path w="1840823" h="943221">
                  <a:moveTo>
                    <a:pt x="51524" y="0"/>
                  </a:moveTo>
                  <a:lnTo>
                    <a:pt x="1789299" y="0"/>
                  </a:lnTo>
                  <a:cubicBezTo>
                    <a:pt x="1817755" y="0"/>
                    <a:pt x="1840823" y="23068"/>
                    <a:pt x="1840823" y="51524"/>
                  </a:cubicBezTo>
                  <a:lnTo>
                    <a:pt x="1840823" y="891697"/>
                  </a:lnTo>
                  <a:cubicBezTo>
                    <a:pt x="1840823" y="920153"/>
                    <a:pt x="1817755" y="943221"/>
                    <a:pt x="1789299" y="943221"/>
                  </a:cubicBezTo>
                  <a:lnTo>
                    <a:pt x="51524" y="943221"/>
                  </a:lnTo>
                  <a:cubicBezTo>
                    <a:pt x="23068" y="943221"/>
                    <a:pt x="0" y="920153"/>
                    <a:pt x="0" y="891697"/>
                  </a:cubicBezTo>
                  <a:lnTo>
                    <a:pt x="0" y="51524"/>
                  </a:lnTo>
                  <a:cubicBezTo>
                    <a:pt x="0" y="23068"/>
                    <a:pt x="23068" y="0"/>
                    <a:pt x="51524" y="0"/>
                  </a:cubicBezTo>
                  <a:close/>
                </a:path>
              </a:pathLst>
            </a:custGeom>
            <a:blipFill>
              <a:blip r:embed="rId3"/>
              <a:stretch>
                <a:fillRect t="-14403" b="-1440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2150466" y="3145964"/>
            <a:ext cx="5108834" cy="2617720"/>
            <a:chOff x="0" y="0"/>
            <a:chExt cx="1840823" cy="94322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40823" cy="943221"/>
            </a:xfrm>
            <a:custGeom>
              <a:avLst/>
              <a:gdLst/>
              <a:ahLst/>
              <a:cxnLst/>
              <a:rect l="l" t="t" r="r" b="b"/>
              <a:pathLst>
                <a:path w="1840823" h="943221">
                  <a:moveTo>
                    <a:pt x="51524" y="0"/>
                  </a:moveTo>
                  <a:lnTo>
                    <a:pt x="1789299" y="0"/>
                  </a:lnTo>
                  <a:cubicBezTo>
                    <a:pt x="1817755" y="0"/>
                    <a:pt x="1840823" y="23068"/>
                    <a:pt x="1840823" y="51524"/>
                  </a:cubicBezTo>
                  <a:lnTo>
                    <a:pt x="1840823" y="891697"/>
                  </a:lnTo>
                  <a:cubicBezTo>
                    <a:pt x="1840823" y="920153"/>
                    <a:pt x="1817755" y="943221"/>
                    <a:pt x="1789299" y="943221"/>
                  </a:cubicBezTo>
                  <a:lnTo>
                    <a:pt x="51524" y="943221"/>
                  </a:lnTo>
                  <a:cubicBezTo>
                    <a:pt x="23068" y="943221"/>
                    <a:pt x="0" y="920153"/>
                    <a:pt x="0" y="891697"/>
                  </a:cubicBezTo>
                  <a:lnTo>
                    <a:pt x="0" y="51524"/>
                  </a:lnTo>
                  <a:cubicBezTo>
                    <a:pt x="0" y="23068"/>
                    <a:pt x="23068" y="0"/>
                    <a:pt x="51524" y="0"/>
                  </a:cubicBezTo>
                  <a:close/>
                </a:path>
              </a:pathLst>
            </a:custGeom>
            <a:blipFill>
              <a:blip r:embed="rId4"/>
              <a:stretch>
                <a:fillRect b="-28807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028700" y="1190625"/>
            <a:ext cx="12262983" cy="102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1"/>
              </a:lnSpc>
            </a:pPr>
            <a:r>
              <a:rPr lang="en-US" sz="7821" b="1">
                <a:solidFill>
                  <a:srgbClr val="1663A2"/>
                </a:solidFill>
                <a:latin typeface="Poppins Bold"/>
                <a:ea typeface="Poppins Bold"/>
                <a:cs typeface="Poppins Bold"/>
                <a:sym typeface="Poppins Bold"/>
              </a:rPr>
              <a:t>Título do Conteúdo </a:t>
            </a:r>
            <a:r>
              <a:rPr lang="en-US" sz="7821" b="1">
                <a:solidFill>
                  <a:srgbClr val="FFCB00"/>
                </a:solidFill>
                <a:latin typeface="Poppins Bold"/>
                <a:ea typeface="Poppins Bold"/>
                <a:cs typeface="Poppins Bold"/>
                <a:sym typeface="Poppins Bold"/>
              </a:rPr>
              <a:t>Aqui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42250" y="5974321"/>
            <a:ext cx="4281734" cy="200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1"/>
              </a:lnSpc>
            </a:pPr>
            <a:r>
              <a:rPr lang="en-US" sz="3850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1</a:t>
            </a:r>
          </a:p>
          <a:p>
            <a:pPr algn="l">
              <a:lnSpc>
                <a:spcPts val="2591"/>
              </a:lnSpc>
            </a:pPr>
            <a:r>
              <a:rPr lang="en-US" sz="18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03133" y="5974321"/>
            <a:ext cx="4281734" cy="200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1"/>
              </a:lnSpc>
            </a:pPr>
            <a:r>
              <a:rPr lang="en-US" sz="3850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2</a:t>
            </a:r>
          </a:p>
          <a:p>
            <a:pPr algn="l">
              <a:lnSpc>
                <a:spcPts val="2591"/>
              </a:lnSpc>
            </a:pPr>
            <a:r>
              <a:rPr lang="en-US" sz="18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61217" y="5974321"/>
            <a:ext cx="4281734" cy="200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1"/>
              </a:lnSpc>
            </a:pPr>
            <a:r>
              <a:rPr lang="en-US" sz="3850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3</a:t>
            </a:r>
          </a:p>
          <a:p>
            <a:pPr algn="l">
              <a:lnSpc>
                <a:spcPts val="2591"/>
              </a:lnSpc>
            </a:pPr>
            <a:r>
              <a:rPr lang="en-US" sz="185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pic>
        <p:nvPicPr>
          <p:cNvPr id="14" name="Picture 13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5BC957EE-97AA-E39B-9E5B-D21BC17EA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3420" y="0"/>
            <a:ext cx="615696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90625"/>
            <a:ext cx="12262983" cy="102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1"/>
              </a:lnSpc>
            </a:pPr>
            <a:r>
              <a:rPr lang="en-US" sz="7821" b="1">
                <a:solidFill>
                  <a:srgbClr val="1663A2"/>
                </a:solidFill>
                <a:latin typeface="Poppins Bold"/>
                <a:ea typeface="Poppins Bold"/>
                <a:cs typeface="Poppins Bold"/>
                <a:sym typeface="Poppins Bold"/>
              </a:rPr>
              <a:t>Título do Conteúdo </a:t>
            </a:r>
            <a:r>
              <a:rPr lang="en-US" sz="7821" b="1">
                <a:solidFill>
                  <a:srgbClr val="FFCB00"/>
                </a:solidFill>
                <a:latin typeface="Poppins Bold"/>
                <a:ea typeface="Poppins Bold"/>
                <a:cs typeface="Poppins Bold"/>
                <a:sym typeface="Poppins Bold"/>
              </a:rPr>
              <a:t>Aqui</a:t>
            </a:r>
          </a:p>
        </p:txBody>
      </p:sp>
      <p:sp>
        <p:nvSpPr>
          <p:cNvPr id="3" name="AutoShape 3"/>
          <p:cNvSpPr/>
          <p:nvPr/>
        </p:nvSpPr>
        <p:spPr>
          <a:xfrm>
            <a:off x="2539051" y="4792728"/>
            <a:ext cx="13209899" cy="0"/>
          </a:xfrm>
          <a:prstGeom prst="line">
            <a:avLst/>
          </a:prstGeom>
          <a:ln w="38100" cap="flat">
            <a:solidFill>
              <a:srgbClr val="1663A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603466" y="3857143"/>
            <a:ext cx="1871170" cy="1871170"/>
            <a:chOff x="0" y="0"/>
            <a:chExt cx="2494893" cy="249489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2494893" cy="2494893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309AEF">
                      <a:alpha val="100000"/>
                    </a:srgbClr>
                  </a:gs>
                  <a:gs pos="100000">
                    <a:srgbClr val="1663A2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8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513265" y="662341"/>
              <a:ext cx="1468362" cy="11815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6468"/>
                </a:lnSpc>
              </a:pPr>
              <a:r>
                <a:rPr lang="en-US" sz="7267" b="1">
                  <a:solidFill>
                    <a:srgbClr val="F8F8F8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06765" y="3857143"/>
            <a:ext cx="1871170" cy="1871170"/>
            <a:chOff x="0" y="0"/>
            <a:chExt cx="2494893" cy="2494893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2494893" cy="2494893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26CE6">
                      <a:alpha val="100000"/>
                    </a:srgbClr>
                  </a:gs>
                  <a:gs pos="100000">
                    <a:srgbClr val="5F2D8F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8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494948" y="662341"/>
              <a:ext cx="1504996" cy="1322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68"/>
                </a:lnSpc>
              </a:pPr>
              <a:r>
                <a:rPr lang="en-US" sz="7267" b="1">
                  <a:solidFill>
                    <a:srgbClr val="F8F8F8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410065" y="3857143"/>
            <a:ext cx="1871170" cy="1871170"/>
            <a:chOff x="0" y="0"/>
            <a:chExt cx="2494893" cy="2494893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2494893" cy="249489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EC914">
                      <a:alpha val="100000"/>
                    </a:srgbClr>
                  </a:gs>
                  <a:gs pos="100000">
                    <a:srgbClr val="7A8D0F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8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474022" y="662341"/>
              <a:ext cx="1546850" cy="1322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68"/>
                </a:lnSpc>
              </a:pPr>
              <a:r>
                <a:rPr lang="en-US" sz="7267" b="1">
                  <a:solidFill>
                    <a:srgbClr val="F8F8F8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813364" y="3857143"/>
            <a:ext cx="1871170" cy="1871170"/>
            <a:chOff x="0" y="0"/>
            <a:chExt cx="2494893" cy="2494893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2494893" cy="2494893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B00">
                      <a:alpha val="100000"/>
                    </a:srgbClr>
                  </a:gs>
                  <a:gs pos="100000">
                    <a:srgbClr val="FFEA7D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98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429739" y="662341"/>
              <a:ext cx="1635416" cy="1322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68"/>
                </a:lnSpc>
              </a:pPr>
              <a:r>
                <a:rPr lang="en-US" sz="7267" b="1">
                  <a:solidFill>
                    <a:srgbClr val="F8F8F8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028700" y="5990259"/>
            <a:ext cx="3020701" cy="2170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9"/>
              </a:lnSpc>
            </a:pPr>
            <a:r>
              <a:rPr lang="en-US" sz="3578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1</a:t>
            </a:r>
          </a:p>
          <a:p>
            <a:pPr algn="l">
              <a:lnSpc>
                <a:spcPts val="2407"/>
              </a:lnSpc>
            </a:pPr>
            <a:r>
              <a:rPr lang="en-US" sz="171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432000" y="5990259"/>
            <a:ext cx="3020701" cy="2170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9"/>
              </a:lnSpc>
            </a:pPr>
            <a:r>
              <a:rPr lang="en-US" sz="3578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1</a:t>
            </a:r>
          </a:p>
          <a:p>
            <a:pPr algn="l">
              <a:lnSpc>
                <a:spcPts val="2407"/>
              </a:lnSpc>
            </a:pPr>
            <a:r>
              <a:rPr lang="en-US" sz="171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35299" y="5990259"/>
            <a:ext cx="3020701" cy="2170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9"/>
              </a:lnSpc>
            </a:pPr>
            <a:r>
              <a:rPr lang="en-US" sz="3578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1</a:t>
            </a:r>
          </a:p>
          <a:p>
            <a:pPr algn="l">
              <a:lnSpc>
                <a:spcPts val="2407"/>
              </a:lnSpc>
            </a:pPr>
            <a:r>
              <a:rPr lang="en-US" sz="171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238599" y="5990259"/>
            <a:ext cx="3020701" cy="2170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9"/>
              </a:lnSpc>
            </a:pPr>
            <a:r>
              <a:rPr lang="en-US" sz="3578" b="1">
                <a:solidFill>
                  <a:srgbClr val="1663A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Tópico 1</a:t>
            </a:r>
          </a:p>
          <a:p>
            <a:pPr algn="l">
              <a:lnSpc>
                <a:spcPts val="2407"/>
              </a:lnSpc>
            </a:pPr>
            <a:r>
              <a:rPr lang="en-US" sz="171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Lorem ipsum dolor sit amet, consectetur adipiscing elit. Nunc risus orci, facilisis interdum dolor a, ultrices vulputate lectus.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83E9799-76DA-16A8-66CD-9690809D9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3420" y="0"/>
            <a:ext cx="615696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960" y="1700022"/>
            <a:ext cx="16106080" cy="890045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1190625"/>
            <a:ext cx="12262983" cy="102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1"/>
              </a:lnSpc>
            </a:pPr>
            <a:r>
              <a:rPr lang="en-US" sz="7821" b="1">
                <a:solidFill>
                  <a:srgbClr val="1663A2"/>
                </a:solidFill>
                <a:latin typeface="Poppins Bold"/>
                <a:ea typeface="Poppins Bold"/>
                <a:cs typeface="Poppins Bold"/>
                <a:sym typeface="Poppins Bold"/>
              </a:rPr>
              <a:t>Título do Conteúdo </a:t>
            </a:r>
            <a:r>
              <a:rPr lang="en-US" sz="7821" b="1">
                <a:solidFill>
                  <a:srgbClr val="FFCB00"/>
                </a:solidFill>
                <a:latin typeface="Poppins Bold"/>
                <a:ea typeface="Poppins Bold"/>
                <a:cs typeface="Poppins Bold"/>
                <a:sym typeface="Poppins Bold"/>
              </a:rPr>
              <a:t>Aqui</a:t>
            </a:r>
          </a:p>
        </p:txBody>
      </p:sp>
      <p:pic>
        <p:nvPicPr>
          <p:cNvPr id="6" name="Picture 5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B6D3A704-CAA4-E7B3-B5C0-39D6D9DA3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3420" y="0"/>
            <a:ext cx="615696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90625"/>
            <a:ext cx="6753472" cy="954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61"/>
              </a:lnSpc>
            </a:pPr>
            <a:r>
              <a:rPr lang="en-US" sz="7821" b="1">
                <a:solidFill>
                  <a:srgbClr val="1663A2"/>
                </a:solidFill>
                <a:latin typeface="Poppins Bold"/>
                <a:ea typeface="Poppins Bold"/>
                <a:cs typeface="Poppins Bold"/>
                <a:sym typeface="Poppins Bold"/>
              </a:rPr>
              <a:t>Referência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716223"/>
            <a:ext cx="8115300" cy="2568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260" lvl="1" indent="-226130" algn="l">
              <a:lnSpc>
                <a:spcPts val="5236"/>
              </a:lnSpc>
              <a:buFont typeface="Arial"/>
              <a:buChar char="•"/>
            </a:pPr>
            <a:r>
              <a:rPr lang="en-US" sz="209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SOBRENOME, Nome. Título da obra. Cidade: Editora, ano.</a:t>
            </a:r>
          </a:p>
          <a:p>
            <a:pPr marL="452260" lvl="1" indent="-226130" algn="l">
              <a:lnSpc>
                <a:spcPts val="5236"/>
              </a:lnSpc>
              <a:buFont typeface="Arial"/>
              <a:buChar char="•"/>
            </a:pPr>
            <a:r>
              <a:rPr lang="en-US" sz="209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SOBRENOME, Nome. Título da obra. Cidade: Editora, ano.</a:t>
            </a:r>
          </a:p>
          <a:p>
            <a:pPr marL="452260" lvl="1" indent="-226130" algn="l">
              <a:lnSpc>
                <a:spcPts val="5236"/>
              </a:lnSpc>
              <a:buFont typeface="Arial"/>
              <a:buChar char="•"/>
            </a:pPr>
            <a:r>
              <a:rPr lang="en-US" sz="209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SOBRENOME, Nome. Título da obra. Cidade: Editora, ano.</a:t>
            </a:r>
          </a:p>
          <a:p>
            <a:pPr marL="452260" lvl="1" indent="-226130" algn="l">
              <a:lnSpc>
                <a:spcPts val="5236"/>
              </a:lnSpc>
              <a:buFont typeface="Arial"/>
              <a:buChar char="•"/>
            </a:pPr>
            <a:r>
              <a:rPr lang="en-US" sz="2094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SOBRENOME, Nome. Título da obra. Cidade: Editora, ano.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AC8C1D-6FB5-79A4-F37F-9A0E62123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1180" y="0"/>
            <a:ext cx="8839200" cy="8839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C70076D-9547-6519-F514-1A12CB448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3380" y="0"/>
            <a:ext cx="10287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0"/>
            <a:ext cx="13695806" cy="10287000"/>
            <a:chOff x="0" y="0"/>
            <a:chExt cx="4157020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57020" cy="2709333"/>
            </a:xfrm>
            <a:custGeom>
              <a:avLst/>
              <a:gdLst/>
              <a:ahLst/>
              <a:cxnLst/>
              <a:rect l="l" t="t" r="r" b="b"/>
              <a:pathLst>
                <a:path w="4157020" h="2709333">
                  <a:moveTo>
                    <a:pt x="0" y="0"/>
                  </a:moveTo>
                  <a:lnTo>
                    <a:pt x="4157020" y="0"/>
                  </a:lnTo>
                  <a:lnTo>
                    <a:pt x="4157020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309AEF">
                    <a:alpha val="100000"/>
                  </a:srgbClr>
                </a:gs>
                <a:gs pos="100000">
                  <a:srgbClr val="1663A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5702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953181" y="2423522"/>
            <a:ext cx="8684875" cy="5439955"/>
            <a:chOff x="-1178560" y="0"/>
            <a:chExt cx="11579834" cy="7253274"/>
          </a:xfrm>
        </p:grpSpPr>
        <p:sp>
          <p:nvSpPr>
            <p:cNvPr id="8" name="Freeform 8"/>
            <p:cNvSpPr/>
            <p:nvPr/>
          </p:nvSpPr>
          <p:spPr>
            <a:xfrm>
              <a:off x="-1178560" y="0"/>
              <a:ext cx="11579834" cy="4060179"/>
            </a:xfrm>
            <a:custGeom>
              <a:avLst/>
              <a:gdLst/>
              <a:ahLst/>
              <a:cxnLst/>
              <a:rect l="l" t="t" r="r" b="b"/>
              <a:pathLst>
                <a:path w="11579834" h="4060179">
                  <a:moveTo>
                    <a:pt x="0" y="0"/>
                  </a:moveTo>
                  <a:lnTo>
                    <a:pt x="11579834" y="0"/>
                  </a:lnTo>
                  <a:lnTo>
                    <a:pt x="11579834" y="4060179"/>
                  </a:lnTo>
                  <a:lnTo>
                    <a:pt x="0" y="40601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-1178560" y="4868668"/>
              <a:ext cx="11579834" cy="23846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584"/>
                </a:lnSpc>
              </a:pPr>
              <a:r>
                <a:rPr lang="en-US" sz="13016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Obrigado!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872144B-7E50-5A86-FFC3-9C2526343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288780" y="0"/>
            <a:ext cx="10287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73d29c-6160-484b-a23e-eaa54350faa8" xsi:nil="true"/>
    <lcf76f155ced4ddcb4097134ff3c332f xmlns="cb9232b9-3299-4e29-88fd-80b093e3c5b2">
      <Terms xmlns="http://schemas.microsoft.com/office/infopath/2007/PartnerControls"/>
    </lcf76f155ced4ddcb4097134ff3c332f>
    <autor xmlns="cb9232b9-3299-4e29-88fd-80b093e3c5b2">
      <UserInfo>
        <DisplayName/>
        <AccountId xsi:nil="true"/>
        <AccountType/>
      </UserInfo>
    </autor>
    <date xmlns="cb9232b9-3299-4e29-88fd-80b093e3c5b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C4455DA1B4A794F80E2FCC4AC8467A3" ma:contentTypeVersion="19" ma:contentTypeDescription="Crie um novo documento." ma:contentTypeScope="" ma:versionID="97d6427c154e85ee73d37c0cfe2250c8">
  <xsd:schema xmlns:xsd="http://www.w3.org/2001/XMLSchema" xmlns:xs="http://www.w3.org/2001/XMLSchema" xmlns:p="http://schemas.microsoft.com/office/2006/metadata/properties" xmlns:ns2="cb9232b9-3299-4e29-88fd-80b093e3c5b2" xmlns:ns3="b973d29c-6160-484b-a23e-eaa54350faa8" targetNamespace="http://schemas.microsoft.com/office/2006/metadata/properties" ma:root="true" ma:fieldsID="19d957632c0b4d9aa077a36432a6e95d" ns2:_="" ns3:_="">
    <xsd:import namespace="cb9232b9-3299-4e29-88fd-80b093e3c5b2"/>
    <xsd:import namespace="b973d29c-6160-484b-a23e-eaa54350faa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date" minOccurs="0"/>
                <xsd:element ref="ns2:auto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9232b9-3299-4e29-88fd-80b093e3c5b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8" nillable="true" ma:taxonomy="true" ma:internalName="lcf76f155ced4ddcb4097134ff3c332f" ma:taxonomyFieldName="MediaServiceImageTags" ma:displayName="Marcações de imagem" ma:readOnly="false" ma:fieldId="{5cf76f15-5ced-4ddc-b409-7134ff3c332f}" ma:taxonomyMulti="true" ma:sspId="a5e3a396-6ff9-41c4-9ea6-a3ac188d4d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date" ma:index="20" nillable="true" ma:displayName="date" ma:format="DateTime" ma:internalName="date">
      <xsd:simpleType>
        <xsd:restriction base="dms:DateTime"/>
      </xsd:simpleType>
    </xsd:element>
    <xsd:element name="autor" ma:index="21" nillable="true" ma:displayName="autor" ma:format="Dropdown" ma:list="UserInfo" ma:SharePointGroup="0" ma:internalName="aut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73d29c-6160-484b-a23e-eaa54350faa8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05437fa6-34ef-4324-a258-7b0d32e42a5a}" ma:internalName="TaxCatchAll" ma:readOnly="false" ma:showField="CatchAllData" ma:web="b973d29c-6160-484b-a23e-eaa54350fa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Tipo de Conteúdo"/>
        <xsd:element ref="dc:title" minOccurs="0" maxOccurs="1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0C95F6-734F-4C76-B964-F23D049D63E5}">
  <ds:schemaRefs>
    <ds:schemaRef ds:uri="http://schemas.microsoft.com/office/2006/metadata/properties"/>
    <ds:schemaRef ds:uri="http://schemas.microsoft.com/office/infopath/2007/PartnerControls"/>
    <ds:schemaRef ds:uri="b973d29c-6160-484b-a23e-eaa54350faa8"/>
    <ds:schemaRef ds:uri="cb9232b9-3299-4e29-88fd-80b093e3c5b2"/>
  </ds:schemaRefs>
</ds:datastoreItem>
</file>

<file path=customXml/itemProps2.xml><?xml version="1.0" encoding="utf-8"?>
<ds:datastoreItem xmlns:ds="http://schemas.openxmlformats.org/officeDocument/2006/customXml" ds:itemID="{BFB27087-BEDF-4935-98F5-3CFF6F1F80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9232b9-3299-4e29-88fd-80b093e3c5b2"/>
    <ds:schemaRef ds:uri="b973d29c-6160-484b-a23e-eaa54350fa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1C744F-1491-4BD8-BC2E-2C40DB8872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LAYOUT_APRESENTAÇÃO_SIEPE</dc:title>
  <cp:revision>63</cp:revision>
  <dcterms:created xsi:type="dcterms:W3CDTF">2006-08-16T00:00:00Z</dcterms:created>
  <dcterms:modified xsi:type="dcterms:W3CDTF">2026-10-02T15:15:53Z</dcterms:modified>
  <dc:identifier>DAHWxT08ZiI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0x010100BC4455DA1B4A794F80E2FCC4AC8467A3</vt:lpwstr>
  </property>
  <property fmtid="{D5CDD505-2E9C-101B-9397-08002B2CF9AE}" pid="3" name="MediaServiceImageTags">
    <vt:lpwstr/>
  </property>
</Properties>
</file>