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QMBak65jn6ini3z+evpx1VHM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7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6" Type="http://customschemas.google.com/relationships/presentationmetadata" Target="metadata"/><Relationship Id="rId5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ctrTitle"/>
          </p:nvPr>
        </p:nvSpPr>
        <p:spPr>
          <a:xfrm>
            <a:off x="571501" y="822960"/>
            <a:ext cx="6057899" cy="5015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atang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8109113" y="3003642"/>
            <a:ext cx="3522199" cy="29002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400" cap="none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3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0" name="Google Shape;20;p3"/>
          <p:cNvCxnSpPr/>
          <p:nvPr/>
        </p:nvCxnSpPr>
        <p:spPr>
          <a:xfrm rot="10800000">
            <a:off x="571501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" name="Google Shape;21;p3"/>
          <p:cNvCxnSpPr/>
          <p:nvPr/>
        </p:nvCxnSpPr>
        <p:spPr>
          <a:xfrm>
            <a:off x="7742482" y="571500"/>
            <a:ext cx="0" cy="5715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" name="Google Shape;22;p3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" type="body"/>
          </p:nvPr>
        </p:nvSpPr>
        <p:spPr>
          <a:xfrm rot="5400000">
            <a:off x="4166018" y="-1558156"/>
            <a:ext cx="3870773" cy="11059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6" name="Google Shape;96;p12"/>
          <p:cNvCxnSpPr/>
          <p:nvPr/>
        </p:nvCxnSpPr>
        <p:spPr>
          <a:xfrm rot="10800000">
            <a:off x="571500" y="1780979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>
            <p:ph type="title"/>
          </p:nvPr>
        </p:nvSpPr>
        <p:spPr>
          <a:xfrm rot="5400000">
            <a:off x="7778025" y="2197179"/>
            <a:ext cx="5283785" cy="24839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idx="1" type="body"/>
          </p:nvPr>
        </p:nvSpPr>
        <p:spPr>
          <a:xfrm rot="5400000">
            <a:off x="1974738" y="-611393"/>
            <a:ext cx="5283785" cy="8101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3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3" name="Google Shape;103;p13"/>
          <p:cNvCxnSpPr/>
          <p:nvPr/>
        </p:nvCxnSpPr>
        <p:spPr>
          <a:xfrm rot="10800000">
            <a:off x="566094" y="57711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4" name="Google Shape;104;p13"/>
          <p:cNvCxnSpPr/>
          <p:nvPr/>
        </p:nvCxnSpPr>
        <p:spPr>
          <a:xfrm rot="10800000">
            <a:off x="8875226" y="571500"/>
            <a:ext cx="0" cy="571149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5" name="Google Shape;105;p13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571499" y="2075688"/>
            <a:ext cx="11059811" cy="3910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571500" y="914255"/>
            <a:ext cx="6867115" cy="50094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atang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9239817" y="914399"/>
            <a:ext cx="2370268" cy="26702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400" cap="none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5" name="Google Shape;35;p5"/>
          <p:cNvCxnSpPr/>
          <p:nvPr/>
        </p:nvCxnSpPr>
        <p:spPr>
          <a:xfrm>
            <a:off x="8872625" y="571500"/>
            <a:ext cx="0" cy="5715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6" name="Google Shape;36;p5"/>
          <p:cNvCxnSpPr/>
          <p:nvPr/>
        </p:nvCxnSpPr>
        <p:spPr>
          <a:xfrm rot="10800000">
            <a:off x="566094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" name="Google Shape;37;p5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571500" y="709684"/>
            <a:ext cx="11049000" cy="1057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579447" y="2074990"/>
            <a:ext cx="5181600" cy="4101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6447082" y="2074990"/>
            <a:ext cx="5181600" cy="4101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5" name="Google Shape;45;p6"/>
          <p:cNvCxnSpPr/>
          <p:nvPr/>
        </p:nvCxnSpPr>
        <p:spPr>
          <a:xfrm rot="10800000">
            <a:off x="6101405" y="1883336"/>
            <a:ext cx="0" cy="4399659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583469" y="699118"/>
            <a:ext cx="11025062" cy="10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583468" y="2022883"/>
            <a:ext cx="5230469" cy="5640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2" type="body"/>
          </p:nvPr>
        </p:nvSpPr>
        <p:spPr>
          <a:xfrm>
            <a:off x="583469" y="2866031"/>
            <a:ext cx="5157787" cy="32276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3" type="body"/>
          </p:nvPr>
        </p:nvSpPr>
        <p:spPr>
          <a:xfrm>
            <a:off x="6441470" y="2022883"/>
            <a:ext cx="5183188" cy="56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7"/>
          <p:cNvSpPr txBox="1"/>
          <p:nvPr>
            <p:ph idx="4" type="body"/>
          </p:nvPr>
        </p:nvSpPr>
        <p:spPr>
          <a:xfrm>
            <a:off x="6441470" y="2866031"/>
            <a:ext cx="5183188" cy="32276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1pPr>
            <a:lvl2pPr indent="-3200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2pPr>
            <a:lvl3pPr indent="-32003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3pPr>
            <a:lvl4pPr indent="-320039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–"/>
              <a:defRPr/>
            </a:lvl4pPr>
            <a:lvl5pPr indent="-32003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5" name="Google Shape;55;p7"/>
          <p:cNvCxnSpPr/>
          <p:nvPr/>
        </p:nvCxnSpPr>
        <p:spPr>
          <a:xfrm rot="10800000">
            <a:off x="6101405" y="1883336"/>
            <a:ext cx="0" cy="439966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6" name="Google Shape;56;p7"/>
          <p:cNvCxnSpPr/>
          <p:nvPr/>
        </p:nvCxnSpPr>
        <p:spPr>
          <a:xfrm rot="10800000">
            <a:off x="577485" y="273859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571500" y="717452"/>
            <a:ext cx="11049000" cy="1161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62" name="Google Shape;62;p8"/>
          <p:cNvCxnSpPr/>
          <p:nvPr/>
        </p:nvCxnSpPr>
        <p:spPr>
          <a:xfrm rot="10800000">
            <a:off x="577485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" name="Google Shape;63;p8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572201" y="810344"/>
            <a:ext cx="3478084" cy="14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Batang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4919809" y="931232"/>
            <a:ext cx="6700679" cy="5079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3200"/>
            </a:lvl1pPr>
            <a:lvl2pPr indent="-37084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40"/>
              <a:buChar char="–"/>
              <a:defRPr sz="2800"/>
            </a:lvl2pPr>
            <a:lvl3pPr indent="-350519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2400"/>
            </a:lvl3pPr>
            <a:lvl4pPr indent="-3302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2000"/>
            </a:lvl4pPr>
            <a:lvl5pPr indent="-3302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1" name="Google Shape;71;p10"/>
          <p:cNvSpPr txBox="1"/>
          <p:nvPr>
            <p:ph idx="2" type="body"/>
          </p:nvPr>
        </p:nvSpPr>
        <p:spPr>
          <a:xfrm>
            <a:off x="571500" y="2578608"/>
            <a:ext cx="3478783" cy="34172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5" name="Google Shape;75;p10"/>
          <p:cNvCxnSpPr/>
          <p:nvPr/>
        </p:nvCxnSpPr>
        <p:spPr>
          <a:xfrm rot="10800000">
            <a:off x="571500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6" name="Google Shape;76;p10"/>
          <p:cNvCxnSpPr/>
          <p:nvPr/>
        </p:nvCxnSpPr>
        <p:spPr>
          <a:xfrm rot="10800000">
            <a:off x="4419601" y="571500"/>
            <a:ext cx="0" cy="5715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7" name="Google Shape;77;p10"/>
          <p:cNvCxnSpPr/>
          <p:nvPr/>
        </p:nvCxnSpPr>
        <p:spPr>
          <a:xfrm rot="10800000">
            <a:off x="571501" y="2406845"/>
            <a:ext cx="3848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8" name="Google Shape;78;p10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571499" y="802204"/>
            <a:ext cx="3478787" cy="14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Batang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/>
          <p:nvPr>
            <p:ph idx="2" type="pic"/>
          </p:nvPr>
        </p:nvSpPr>
        <p:spPr>
          <a:xfrm>
            <a:off x="4723467" y="847384"/>
            <a:ext cx="6907844" cy="5216813"/>
          </a:xfrm>
          <a:prstGeom prst="rect">
            <a:avLst/>
          </a:prstGeom>
          <a:noFill/>
          <a:ln>
            <a:noFill/>
          </a:ln>
        </p:spPr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571498" y="2574906"/>
            <a:ext cx="3478787" cy="3435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3" name="Google Shape;83;p11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6" name="Google Shape;86;p11"/>
          <p:cNvCxnSpPr/>
          <p:nvPr/>
        </p:nvCxnSpPr>
        <p:spPr>
          <a:xfrm rot="10800000">
            <a:off x="571500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7" name="Google Shape;87;p11"/>
          <p:cNvCxnSpPr/>
          <p:nvPr/>
        </p:nvCxnSpPr>
        <p:spPr>
          <a:xfrm rot="10800000">
            <a:off x="4419601" y="571500"/>
            <a:ext cx="0" cy="5715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p11"/>
          <p:cNvCxnSpPr/>
          <p:nvPr/>
        </p:nvCxnSpPr>
        <p:spPr>
          <a:xfrm rot="10800000">
            <a:off x="571501" y="2406845"/>
            <a:ext cx="3848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9" name="Google Shape;89;p11"/>
          <p:cNvCxnSpPr/>
          <p:nvPr/>
        </p:nvCxnSpPr>
        <p:spPr>
          <a:xfrm rot="10800000">
            <a:off x="577485" y="6283518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tang"/>
              <a:buNone/>
              <a:defRPr b="0" i="0" sz="4000" u="none" cap="none" strike="noStrike">
                <a:solidFill>
                  <a:schemeClr val="dk1"/>
                </a:solidFill>
                <a:latin typeface="Batang"/>
                <a:ea typeface="Batang"/>
                <a:cs typeface="Batang"/>
                <a:sym typeface="Batang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02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2004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venir"/>
              <a:buChar char="–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0988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299719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20"/>
              <a:buFont typeface="Avenir"/>
              <a:buChar char="–"/>
              <a:defRPr b="0" i="0" sz="1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29972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2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2"/>
          <p:cNvCxnSpPr/>
          <p:nvPr/>
        </p:nvCxnSpPr>
        <p:spPr>
          <a:xfrm rot="10800000">
            <a:off x="566094" y="6286347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 rot="10800000">
            <a:off x="577485" y="1883336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" name="Google Shape;13;p2"/>
          <p:cNvCxnSpPr/>
          <p:nvPr/>
        </p:nvCxnSpPr>
        <p:spPr>
          <a:xfrm rot="10800000">
            <a:off x="577485" y="571500"/>
            <a:ext cx="1105981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11" name="Google Shape;111;p1" title="Template-SIEPE--202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74"/>
            <a:ext cx="12192001" cy="68546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lignmentVTI">
  <a:themeElements>
    <a:clrScheme name="Alignment">
      <a:dk1>
        <a:srgbClr val="000000"/>
      </a:dk1>
      <a:lt1>
        <a:srgbClr val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C4455DA1B4A794F80E2FCC4AC8467A3" ma:contentTypeVersion="19" ma:contentTypeDescription="Crie um novo documento." ma:contentTypeScope="" ma:versionID="f7c8ca7012a0bb23590dcb6cd90b3502">
  <xsd:schema xmlns:xsd="http://www.w3.org/2001/XMLSchema" xmlns:xs="http://www.w3.org/2001/XMLSchema" xmlns:p="http://schemas.microsoft.com/office/2006/metadata/properties" xmlns:ns2="cb9232b9-3299-4e29-88fd-80b093e3c5b2" xmlns:ns3="b973d29c-6160-484b-a23e-eaa54350faa8" targetNamespace="http://schemas.microsoft.com/office/2006/metadata/properties" ma:root="true" ma:fieldsID="740037c171379301fb434066e54be020" ns2:_="" ns3:_="">
    <xsd:import namespace="cb9232b9-3299-4e29-88fd-80b093e3c5b2"/>
    <xsd:import namespace="b973d29c-6160-484b-a23e-eaa54350faa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date" minOccurs="0"/>
                <xsd:element ref="ns2:auto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232b9-3299-4e29-88fd-80b093e3c5b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taxonomy="true" ma:internalName="lcf76f155ced4ddcb4097134ff3c332f" ma:taxonomyFieldName="MediaServiceImageTags" ma:displayName="Marcações de imagem" ma:readOnly="false" ma:fieldId="{5cf76f15-5ced-4ddc-b409-7134ff3c332f}" ma:taxonomyMulti="true" ma:sspId="a5e3a396-6ff9-41c4-9ea6-a3ac188d4d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date" ma:index="20" nillable="true" ma:displayName="date" ma:format="DateTime" ma:internalName="date">
      <xsd:simpleType>
        <xsd:restriction base="dms:DateTime"/>
      </xsd:simpleType>
    </xsd:element>
    <xsd:element name="autor" ma:index="21" nillable="true" ma:displayName="autor" ma:format="Dropdown" ma:list="UserInfo" ma:SharePointGroup="0" ma:internalName="aut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3d29c-6160-484b-a23e-eaa54350faa8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05437fa6-34ef-4324-a258-7b0d32e42a5a}" ma:internalName="TaxCatchAll" ma:readOnly="false" ma:showField="CatchAllData" ma:web="b973d29c-6160-484b-a23e-eaa54350fa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Tipo de Conteúdo"/>
        <xsd:element ref="dc:title" minOccurs="0" maxOccurs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73d29c-6160-484b-a23e-eaa54350faa8" xsi:nil="true"/>
    <lcf76f155ced4ddcb4097134ff3c332f xmlns="cb9232b9-3299-4e29-88fd-80b093e3c5b2">
      <Terms xmlns="http://schemas.microsoft.com/office/infopath/2007/PartnerControls"/>
    </lcf76f155ced4ddcb4097134ff3c332f>
    <autor xmlns="cb9232b9-3299-4e29-88fd-80b093e3c5b2">
      <UserInfo>
        <DisplayName/>
        <AccountId xsi:nil="true"/>
        <AccountType/>
      </UserInfo>
    </autor>
    <date xmlns="cb9232b9-3299-4e29-88fd-80b093e3c5b2" xsi:nil="true"/>
  </documentManagement>
</p:properties>
</file>

<file path=customXml/itemProps1.xml><?xml version="1.0" encoding="utf-8"?>
<ds:datastoreItem xmlns:ds="http://schemas.openxmlformats.org/officeDocument/2006/customXml" ds:itemID="{F31B4062-C930-438D-A86F-B0EC75B5C072}"/>
</file>

<file path=customXml/itemProps2.xml><?xml version="1.0" encoding="utf-8"?>
<ds:datastoreItem xmlns:ds="http://schemas.openxmlformats.org/officeDocument/2006/customXml" ds:itemID="{63B1D903-8679-4D85-A45F-5255247727D0}"/>
</file>

<file path=customXml/itemProps3.xml><?xml version="1.0" encoding="utf-8"?>
<ds:datastoreItem xmlns:ds="http://schemas.openxmlformats.org/officeDocument/2006/customXml" ds:itemID="{555A3D79-8962-4F49-A187-4238F54830DA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2024-11-18T12:31:44Z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0x010100BC4455DA1B4A794F80E2FCC4AC8467A3</vt:lpwstr>
  </property>
</Properties>
</file>