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69FE90-8624-B4D1-3BD3-6E879DD7338C}" v="8" dt="2024-11-18T12:34:28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48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017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63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2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7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10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0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28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3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36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59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‹nº›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52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29">
            <a:extLst>
              <a:ext uri="{FF2B5EF4-FFF2-40B4-BE49-F238E27FC236}">
                <a16:creationId xmlns:a16="http://schemas.microsoft.com/office/drawing/2014/main" id="{2DB5A641-C034-491E-8AA7-6B4FACC54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63BD629-D1D2-991C-21B7-9637C4C584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1" b="819"/>
          <a:stretch/>
        </p:blipFill>
        <p:spPr>
          <a:xfrm>
            <a:off x="7471" y="10"/>
            <a:ext cx="1218452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AlignmentVTI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16</cp:revision>
  <dcterms:created xsi:type="dcterms:W3CDTF">2024-11-18T12:31:44Z</dcterms:created>
  <dcterms:modified xsi:type="dcterms:W3CDTF">2024-11-18T12:35:51Z</dcterms:modified>
</cp:coreProperties>
</file>