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69FE90-8624-B4D1-3BD3-6E879DD7338C}" v="8" dt="2024-11-18T12:34:28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487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17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63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2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79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10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01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28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3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36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59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‹nº›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52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29">
            <a:extLst>
              <a:ext uri="{FF2B5EF4-FFF2-40B4-BE49-F238E27FC236}">
                <a16:creationId xmlns:a16="http://schemas.microsoft.com/office/drawing/2014/main" id="{2DB5A641-C034-491E-8AA7-6B4FACC54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63BD629-D1D2-991C-21B7-9637C4C584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1" b="819"/>
          <a:stretch/>
        </p:blipFill>
        <p:spPr>
          <a:xfrm>
            <a:off x="7471" y="10"/>
            <a:ext cx="1218452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theme/theme1.xml><?xml version="1.0" encoding="utf-8"?>
<a:theme xmlns:a="http://schemas.openxmlformats.org/drawingml/2006/main" name="AlignmentVTI">
  <a:themeElements>
    <a:clrScheme name="Alignment">
      <a:dk1>
        <a:sysClr val="windowText" lastClr="000000"/>
      </a:dk1>
      <a:lt1>
        <a:sysClr val="window" lastClr="FFFFFF"/>
      </a:lt1>
      <a:dk2>
        <a:srgbClr val="3B3D38"/>
      </a:dk2>
      <a:lt2>
        <a:srgbClr val="F7F2EE"/>
      </a:lt2>
      <a:accent1>
        <a:srgbClr val="928A63"/>
      </a:accent1>
      <a:accent2>
        <a:srgbClr val="B57B6B"/>
      </a:accent2>
      <a:accent3>
        <a:srgbClr val="9E8484"/>
      </a:accent3>
      <a:accent4>
        <a:srgbClr val="7C8A75"/>
      </a:accent4>
      <a:accent5>
        <a:srgbClr val="8C8578"/>
      </a:accent5>
      <a:accent6>
        <a:srgbClr val="A18563"/>
      </a:accent6>
      <a:hlink>
        <a:srgbClr val="B57B6B"/>
      </a:hlink>
      <a:folHlink>
        <a:srgbClr val="7C8A75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AlignmentVTI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16</cp:revision>
  <dcterms:created xsi:type="dcterms:W3CDTF">2024-11-18T12:31:44Z</dcterms:created>
  <dcterms:modified xsi:type="dcterms:W3CDTF">2024-11-18T12:35:51Z</dcterms:modified>
</cp:coreProperties>
</file>